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270" r:id="rId2"/>
    <p:sldId id="272" r:id="rId3"/>
    <p:sldId id="273" r:id="rId4"/>
    <p:sldId id="274" r:id="rId5"/>
    <p:sldId id="275" r:id="rId6"/>
    <p:sldId id="276" r:id="rId7"/>
    <p:sldId id="277" r:id="rId8"/>
    <p:sldId id="279" r:id="rId9"/>
    <p:sldId id="28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365" y="91"/>
      </p:cViewPr>
      <p:guideLst>
        <p:guide orient="horz" pos="2160"/>
        <p:guide pos="3840"/>
        <p:guide orient="horz" pos="3960"/>
      </p:guideLst>
    </p:cSldViewPr>
  </p:slideViewPr>
  <p:notesTextViewPr>
    <p:cViewPr>
      <p:scale>
        <a:sx n="153" d="100"/>
        <a:sy n="153" d="100"/>
      </p:scale>
      <p:origin x="0" y="0"/>
    </p:cViewPr>
  </p:notesTextViewPr>
  <p:notesViewPr>
    <p:cSldViewPr snapToGrid="0" showGuides="1">
      <p:cViewPr varScale="1">
        <p:scale>
          <a:sx n="94" d="100"/>
          <a:sy n="94" d="100"/>
        </p:scale>
        <p:origin x="4080" y="9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dmantas Valskis" userId="8c93cdd5bd590824" providerId="LiveId" clId="{82B2C119-6188-4C57-8B2E-B1445B0ADF5D}"/>
    <pc:docChg chg="undo custSel addSld delSld modSld sldOrd">
      <pc:chgData name="Vidmantas Valskis" userId="8c93cdd5bd590824" providerId="LiveId" clId="{82B2C119-6188-4C57-8B2E-B1445B0ADF5D}" dt="2024-04-18T11:08:46.276" v="550" actId="6549"/>
      <pc:docMkLst>
        <pc:docMk/>
      </pc:docMkLst>
      <pc:sldChg chg="addSp delSp modSp mod modTransition">
        <pc:chgData name="Vidmantas Valskis" userId="8c93cdd5bd590824" providerId="LiveId" clId="{82B2C119-6188-4C57-8B2E-B1445B0ADF5D}" dt="2024-04-17T19:49:28.448" v="547"/>
        <pc:sldMkLst>
          <pc:docMk/>
          <pc:sldMk cId="2289298588" sldId="270"/>
        </pc:sldMkLst>
        <pc:spChg chg="mod">
          <ac:chgData name="Vidmantas Valskis" userId="8c93cdd5bd590824" providerId="LiveId" clId="{82B2C119-6188-4C57-8B2E-B1445B0ADF5D}" dt="2024-04-15T19:19:49.762" v="4"/>
          <ac:spMkLst>
            <pc:docMk/>
            <pc:sldMk cId="2289298588" sldId="270"/>
            <ac:spMk id="3" creationId="{00000000-0000-0000-0000-000000000000}"/>
          </ac:spMkLst>
        </pc:spChg>
        <pc:spChg chg="del mod">
          <ac:chgData name="Vidmantas Valskis" userId="8c93cdd5bd590824" providerId="LiveId" clId="{82B2C119-6188-4C57-8B2E-B1445B0ADF5D}" dt="2024-04-15T19:22:48.970" v="28" actId="478"/>
          <ac:spMkLst>
            <pc:docMk/>
            <pc:sldMk cId="2289298588" sldId="270"/>
            <ac:spMk id="4" creationId="{00000000-0000-0000-0000-000000000000}"/>
          </ac:spMkLst>
        </pc:spChg>
        <pc:picChg chg="mod modCrop">
          <ac:chgData name="Vidmantas Valskis" userId="8c93cdd5bd590824" providerId="LiveId" clId="{82B2C119-6188-4C57-8B2E-B1445B0ADF5D}" dt="2024-04-15T19:23:04.766" v="34" actId="1076"/>
          <ac:picMkLst>
            <pc:docMk/>
            <pc:sldMk cId="2289298588" sldId="270"/>
            <ac:picMk id="11" creationId="{8C7B128B-1D76-2692-A7C0-3F0164863612}"/>
          </ac:picMkLst>
        </pc:picChg>
        <pc:picChg chg="add del mod">
          <ac:chgData name="Vidmantas Valskis" userId="8c93cdd5bd590824" providerId="LiveId" clId="{82B2C119-6188-4C57-8B2E-B1445B0ADF5D}" dt="2024-04-15T19:22:31.376" v="23" actId="478"/>
          <ac:picMkLst>
            <pc:docMk/>
            <pc:sldMk cId="2289298588" sldId="270"/>
            <ac:picMk id="13" creationId="{5F0DFF50-3C34-E75F-1ADC-D12506CA0665}"/>
          </ac:picMkLst>
        </pc:picChg>
      </pc:sldChg>
      <pc:sldChg chg="modSp del mod">
        <pc:chgData name="Vidmantas Valskis" userId="8c93cdd5bd590824" providerId="LiveId" clId="{82B2C119-6188-4C57-8B2E-B1445B0ADF5D}" dt="2024-04-16T17:07:58.046" v="265" actId="2696"/>
        <pc:sldMkLst>
          <pc:docMk/>
          <pc:sldMk cId="4001121652" sldId="271"/>
        </pc:sldMkLst>
        <pc:spChg chg="mod">
          <ac:chgData name="Vidmantas Valskis" userId="8c93cdd5bd590824" providerId="LiveId" clId="{82B2C119-6188-4C57-8B2E-B1445B0ADF5D}" dt="2024-04-15T19:33:43.764" v="75" actId="20577"/>
          <ac:spMkLst>
            <pc:docMk/>
            <pc:sldMk cId="4001121652" sldId="271"/>
            <ac:spMk id="2" creationId="{00000000-0000-0000-0000-000000000000}"/>
          </ac:spMkLst>
        </pc:spChg>
      </pc:sldChg>
      <pc:sldChg chg="modSp mod modTransition modNotes">
        <pc:chgData name="Vidmantas Valskis" userId="8c93cdd5bd590824" providerId="LiveId" clId="{82B2C119-6188-4C57-8B2E-B1445B0ADF5D}" dt="2024-04-18T11:08:37.421" v="548" actId="6549"/>
        <pc:sldMkLst>
          <pc:docMk/>
          <pc:sldMk cId="1749661913" sldId="272"/>
        </pc:sldMkLst>
        <pc:spChg chg="mod">
          <ac:chgData name="Vidmantas Valskis" userId="8c93cdd5bd590824" providerId="LiveId" clId="{82B2C119-6188-4C57-8B2E-B1445B0ADF5D}" dt="2024-04-16T17:46:29.264" v="446" actId="20577"/>
          <ac:spMkLst>
            <pc:docMk/>
            <pc:sldMk cId="1749661913" sldId="272"/>
            <ac:spMk id="2" creationId="{00000000-0000-0000-0000-000000000000}"/>
          </ac:spMkLst>
        </pc:spChg>
        <pc:spChg chg="mod">
          <ac:chgData name="Vidmantas Valskis" userId="8c93cdd5bd590824" providerId="LiveId" clId="{82B2C119-6188-4C57-8B2E-B1445B0ADF5D}" dt="2024-04-17T18:27:32.972" v="540" actId="20577"/>
          <ac:spMkLst>
            <pc:docMk/>
            <pc:sldMk cId="1749661913" sldId="272"/>
            <ac:spMk id="3" creationId="{00000000-0000-0000-0000-000000000000}"/>
          </ac:spMkLst>
        </pc:spChg>
      </pc:sldChg>
      <pc:sldChg chg="addSp delSp modSp mod modTransition">
        <pc:chgData name="Vidmantas Valskis" userId="8c93cdd5bd590824" providerId="LiveId" clId="{82B2C119-6188-4C57-8B2E-B1445B0ADF5D}" dt="2024-04-17T19:49:28.448" v="547"/>
        <pc:sldMkLst>
          <pc:docMk/>
          <pc:sldMk cId="699502611" sldId="273"/>
        </pc:sldMkLst>
        <pc:spChg chg="mod">
          <ac:chgData name="Vidmantas Valskis" userId="8c93cdd5bd590824" providerId="LiveId" clId="{82B2C119-6188-4C57-8B2E-B1445B0ADF5D}" dt="2024-04-16T16:44:50.394" v="86" actId="20577"/>
          <ac:spMkLst>
            <pc:docMk/>
            <pc:sldMk cId="699502611" sldId="273"/>
            <ac:spMk id="2" creationId="{00000000-0000-0000-0000-000000000000}"/>
          </ac:spMkLst>
        </pc:spChg>
        <pc:spChg chg="mod">
          <ac:chgData name="Vidmantas Valskis" userId="8c93cdd5bd590824" providerId="LiveId" clId="{82B2C119-6188-4C57-8B2E-B1445B0ADF5D}" dt="2024-04-16T17:20:54.849" v="335" actId="14100"/>
          <ac:spMkLst>
            <pc:docMk/>
            <pc:sldMk cId="699502611" sldId="273"/>
            <ac:spMk id="3" creationId="{00000000-0000-0000-0000-000000000000}"/>
          </ac:spMkLst>
        </pc:spChg>
        <pc:spChg chg="add mod">
          <ac:chgData name="Vidmantas Valskis" userId="8c93cdd5bd590824" providerId="LiveId" clId="{82B2C119-6188-4C57-8B2E-B1445B0ADF5D}" dt="2024-04-16T17:15:18.017" v="268" actId="14100"/>
          <ac:spMkLst>
            <pc:docMk/>
            <pc:sldMk cId="699502611" sldId="273"/>
            <ac:spMk id="4" creationId="{9D43DE0A-0640-E514-A97A-8596D86D3C8E}"/>
          </ac:spMkLst>
        </pc:spChg>
        <pc:spChg chg="add mod">
          <ac:chgData name="Vidmantas Valskis" userId="8c93cdd5bd590824" providerId="LiveId" clId="{82B2C119-6188-4C57-8B2E-B1445B0ADF5D}" dt="2024-04-16T17:15:36.309" v="269"/>
          <ac:spMkLst>
            <pc:docMk/>
            <pc:sldMk cId="699502611" sldId="273"/>
            <ac:spMk id="5" creationId="{0281D9DF-F081-1D28-E0AF-8893E79E66FA}"/>
          </ac:spMkLst>
        </pc:spChg>
        <pc:spChg chg="add mod">
          <ac:chgData name="Vidmantas Valskis" userId="8c93cdd5bd590824" providerId="LiveId" clId="{82B2C119-6188-4C57-8B2E-B1445B0ADF5D}" dt="2024-04-16T17:20:54.603" v="334"/>
          <ac:spMkLst>
            <pc:docMk/>
            <pc:sldMk cId="699502611" sldId="273"/>
            <ac:spMk id="8" creationId="{EF706108-A86C-6F80-F5B5-DA9D33FF4D70}"/>
          </ac:spMkLst>
        </pc:spChg>
        <pc:picChg chg="add mod modCrop">
          <ac:chgData name="Vidmantas Valskis" userId="8c93cdd5bd590824" providerId="LiveId" clId="{82B2C119-6188-4C57-8B2E-B1445B0ADF5D}" dt="2024-04-16T17:21:01.097" v="337" actId="1076"/>
          <ac:picMkLst>
            <pc:docMk/>
            <pc:sldMk cId="699502611" sldId="273"/>
            <ac:picMk id="7" creationId="{F3A08143-7AF3-C4AB-B9CA-D3FE97A2EE02}"/>
          </ac:picMkLst>
        </pc:picChg>
        <pc:picChg chg="add del mod">
          <ac:chgData name="Vidmantas Valskis" userId="8c93cdd5bd590824" providerId="LiveId" clId="{82B2C119-6188-4C57-8B2E-B1445B0ADF5D}" dt="2024-04-16T17:22:58.856" v="342" actId="478"/>
          <ac:picMkLst>
            <pc:docMk/>
            <pc:sldMk cId="699502611" sldId="273"/>
            <ac:picMk id="10" creationId="{6AA5744B-4F5C-9727-5259-96D190F5A8C3}"/>
          </ac:picMkLst>
        </pc:picChg>
        <pc:picChg chg="add mod">
          <ac:chgData name="Vidmantas Valskis" userId="8c93cdd5bd590824" providerId="LiveId" clId="{82B2C119-6188-4C57-8B2E-B1445B0ADF5D}" dt="2024-04-16T17:23:14.673" v="346" actId="1076"/>
          <ac:picMkLst>
            <pc:docMk/>
            <pc:sldMk cId="699502611" sldId="273"/>
            <ac:picMk id="12" creationId="{61E4FA84-32A5-7231-5563-16D39BEEED41}"/>
          </ac:picMkLst>
        </pc:picChg>
      </pc:sldChg>
      <pc:sldChg chg="addSp modSp mod modTransition">
        <pc:chgData name="Vidmantas Valskis" userId="8c93cdd5bd590824" providerId="LiveId" clId="{82B2C119-6188-4C57-8B2E-B1445B0ADF5D}" dt="2024-04-17T19:49:28.448" v="547"/>
        <pc:sldMkLst>
          <pc:docMk/>
          <pc:sldMk cId="1121354679" sldId="274"/>
        </pc:sldMkLst>
        <pc:spChg chg="mod">
          <ac:chgData name="Vidmantas Valskis" userId="8c93cdd5bd590824" providerId="LiveId" clId="{82B2C119-6188-4C57-8B2E-B1445B0ADF5D}" dt="2024-04-16T16:45:13.943" v="95"/>
          <ac:spMkLst>
            <pc:docMk/>
            <pc:sldMk cId="1121354679" sldId="274"/>
            <ac:spMk id="2" creationId="{00000000-0000-0000-0000-000000000000}"/>
          </ac:spMkLst>
        </pc:spChg>
        <pc:spChg chg="mod">
          <ac:chgData name="Vidmantas Valskis" userId="8c93cdd5bd590824" providerId="LiveId" clId="{82B2C119-6188-4C57-8B2E-B1445B0ADF5D}" dt="2024-04-16T17:27:15.314" v="361" actId="20577"/>
          <ac:spMkLst>
            <pc:docMk/>
            <pc:sldMk cId="1121354679" sldId="274"/>
            <ac:spMk id="3" creationId="{00000000-0000-0000-0000-000000000000}"/>
          </ac:spMkLst>
        </pc:spChg>
        <pc:picChg chg="add mod ord">
          <ac:chgData name="Vidmantas Valskis" userId="8c93cdd5bd590824" providerId="LiveId" clId="{82B2C119-6188-4C57-8B2E-B1445B0ADF5D}" dt="2024-04-17T17:15:32.574" v="536" actId="1076"/>
          <ac:picMkLst>
            <pc:docMk/>
            <pc:sldMk cId="1121354679" sldId="274"/>
            <ac:picMk id="5" creationId="{C8058284-A39C-E7F5-52C8-1239F6A726AD}"/>
          </ac:picMkLst>
        </pc:picChg>
        <pc:picChg chg="add mod">
          <ac:chgData name="Vidmantas Valskis" userId="8c93cdd5bd590824" providerId="LiveId" clId="{82B2C119-6188-4C57-8B2E-B1445B0ADF5D}" dt="2024-04-17T17:15:27.433" v="535" actId="1076"/>
          <ac:picMkLst>
            <pc:docMk/>
            <pc:sldMk cId="1121354679" sldId="274"/>
            <ac:picMk id="6" creationId="{FD6630BD-5704-C19B-E9C5-BE888F6EC2D3}"/>
          </ac:picMkLst>
        </pc:picChg>
      </pc:sldChg>
      <pc:sldChg chg="modSp mod modTransition modNotes">
        <pc:chgData name="Vidmantas Valskis" userId="8c93cdd5bd590824" providerId="LiveId" clId="{82B2C119-6188-4C57-8B2E-B1445B0ADF5D}" dt="2024-04-18T11:08:46.276" v="550" actId="6549"/>
        <pc:sldMkLst>
          <pc:docMk/>
          <pc:sldMk cId="826694664" sldId="275"/>
        </pc:sldMkLst>
        <pc:spChg chg="mod">
          <ac:chgData name="Vidmantas Valskis" userId="8c93cdd5bd590824" providerId="LiveId" clId="{82B2C119-6188-4C57-8B2E-B1445B0ADF5D}" dt="2024-04-16T16:45:45.959" v="110"/>
          <ac:spMkLst>
            <pc:docMk/>
            <pc:sldMk cId="826694664" sldId="275"/>
            <ac:spMk id="2" creationId="{00000000-0000-0000-0000-000000000000}"/>
          </ac:spMkLst>
        </pc:spChg>
        <pc:spChg chg="mod">
          <ac:chgData name="Vidmantas Valskis" userId="8c93cdd5bd590824" providerId="LiveId" clId="{82B2C119-6188-4C57-8B2E-B1445B0ADF5D}" dt="2024-04-16T17:32:54.730" v="374" actId="20577"/>
          <ac:spMkLst>
            <pc:docMk/>
            <pc:sldMk cId="826694664" sldId="275"/>
            <ac:spMk id="3" creationId="{00000000-0000-0000-0000-000000000000}"/>
          </ac:spMkLst>
        </pc:spChg>
      </pc:sldChg>
      <pc:sldChg chg="modSp mod modTransition">
        <pc:chgData name="Vidmantas Valskis" userId="8c93cdd5bd590824" providerId="LiveId" clId="{82B2C119-6188-4C57-8B2E-B1445B0ADF5D}" dt="2024-04-17T19:49:28.448" v="547"/>
        <pc:sldMkLst>
          <pc:docMk/>
          <pc:sldMk cId="3724102236" sldId="276"/>
        </pc:sldMkLst>
        <pc:spChg chg="mod">
          <ac:chgData name="Vidmantas Valskis" userId="8c93cdd5bd590824" providerId="LiveId" clId="{82B2C119-6188-4C57-8B2E-B1445B0ADF5D}" dt="2024-04-16T16:46:24.354" v="127"/>
          <ac:spMkLst>
            <pc:docMk/>
            <pc:sldMk cId="3724102236" sldId="276"/>
            <ac:spMk id="2" creationId="{00000000-0000-0000-0000-000000000000}"/>
          </ac:spMkLst>
        </pc:spChg>
        <pc:spChg chg="mod">
          <ac:chgData name="Vidmantas Valskis" userId="8c93cdd5bd590824" providerId="LiveId" clId="{82B2C119-6188-4C57-8B2E-B1445B0ADF5D}" dt="2024-04-16T17:38:50.778" v="412" actId="20577"/>
          <ac:spMkLst>
            <pc:docMk/>
            <pc:sldMk cId="3724102236" sldId="276"/>
            <ac:spMk id="3" creationId="{00000000-0000-0000-0000-000000000000}"/>
          </ac:spMkLst>
        </pc:spChg>
      </pc:sldChg>
      <pc:sldChg chg="modSp add mod modTransition">
        <pc:chgData name="Vidmantas Valskis" userId="8c93cdd5bd590824" providerId="LiveId" clId="{82B2C119-6188-4C57-8B2E-B1445B0ADF5D}" dt="2024-04-17T19:49:28.448" v="547"/>
        <pc:sldMkLst>
          <pc:docMk/>
          <pc:sldMk cId="3219849664" sldId="277"/>
        </pc:sldMkLst>
        <pc:spChg chg="mod">
          <ac:chgData name="Vidmantas Valskis" userId="8c93cdd5bd590824" providerId="LiveId" clId="{82B2C119-6188-4C57-8B2E-B1445B0ADF5D}" dt="2024-04-16T16:46:48.244" v="143"/>
          <ac:spMkLst>
            <pc:docMk/>
            <pc:sldMk cId="3219849664" sldId="277"/>
            <ac:spMk id="2" creationId="{00000000-0000-0000-0000-000000000000}"/>
          </ac:spMkLst>
        </pc:spChg>
        <pc:spChg chg="mod">
          <ac:chgData name="Vidmantas Valskis" userId="8c93cdd5bd590824" providerId="LiveId" clId="{82B2C119-6188-4C57-8B2E-B1445B0ADF5D}" dt="2024-04-16T17:50:56.314" v="493" actId="20577"/>
          <ac:spMkLst>
            <pc:docMk/>
            <pc:sldMk cId="3219849664" sldId="277"/>
            <ac:spMk id="3" creationId="{00000000-0000-0000-0000-000000000000}"/>
          </ac:spMkLst>
        </pc:spChg>
      </pc:sldChg>
      <pc:sldChg chg="add del">
        <pc:chgData name="Vidmantas Valskis" userId="8c93cdd5bd590824" providerId="LiveId" clId="{82B2C119-6188-4C57-8B2E-B1445B0ADF5D}" dt="2024-04-16T17:40:18.769" v="428" actId="47"/>
        <pc:sldMkLst>
          <pc:docMk/>
          <pc:sldMk cId="3888767431" sldId="278"/>
        </pc:sldMkLst>
      </pc:sldChg>
      <pc:sldChg chg="modSp add del mod ord modTransition modNotes">
        <pc:chgData name="Vidmantas Valskis" userId="8c93cdd5bd590824" providerId="LiveId" clId="{82B2C119-6188-4C57-8B2E-B1445B0ADF5D}" dt="2024-04-18T11:08:41.630" v="549" actId="6549"/>
        <pc:sldMkLst>
          <pc:docMk/>
          <pc:sldMk cId="2286023676" sldId="279"/>
        </pc:sldMkLst>
        <pc:spChg chg="mod">
          <ac:chgData name="Vidmantas Valskis" userId="8c93cdd5bd590824" providerId="LiveId" clId="{82B2C119-6188-4C57-8B2E-B1445B0ADF5D}" dt="2024-04-16T16:47:14.492" v="149"/>
          <ac:spMkLst>
            <pc:docMk/>
            <pc:sldMk cId="2286023676" sldId="279"/>
            <ac:spMk id="2" creationId="{00000000-0000-0000-0000-000000000000}"/>
          </ac:spMkLst>
        </pc:spChg>
        <pc:spChg chg="mod">
          <ac:chgData name="Vidmantas Valskis" userId="8c93cdd5bd590824" providerId="LiveId" clId="{82B2C119-6188-4C57-8B2E-B1445B0ADF5D}" dt="2024-04-16T17:50:47.842" v="492" actId="20577"/>
          <ac:spMkLst>
            <pc:docMk/>
            <pc:sldMk cId="2286023676" sldId="279"/>
            <ac:spMk id="3" creationId="{00000000-0000-0000-0000-000000000000}"/>
          </ac:spMkLst>
        </pc:spChg>
      </pc:sldChg>
      <pc:sldChg chg="modSp add mod ord modTransition">
        <pc:chgData name="Vidmantas Valskis" userId="8c93cdd5bd590824" providerId="LiveId" clId="{82B2C119-6188-4C57-8B2E-B1445B0ADF5D}" dt="2024-04-17T19:49:28.448" v="547"/>
        <pc:sldMkLst>
          <pc:docMk/>
          <pc:sldMk cId="3499730342" sldId="280"/>
        </pc:sldMkLst>
        <pc:spChg chg="mod">
          <ac:chgData name="Vidmantas Valskis" userId="8c93cdd5bd590824" providerId="LiveId" clId="{82B2C119-6188-4C57-8B2E-B1445B0ADF5D}" dt="2024-04-16T17:03:35.264" v="193" actId="20577"/>
          <ac:spMkLst>
            <pc:docMk/>
            <pc:sldMk cId="3499730342" sldId="280"/>
            <ac:spMk id="2" creationId="{00000000-0000-0000-0000-000000000000}"/>
          </ac:spMkLst>
        </pc:spChg>
        <pc:spChg chg="mod">
          <ac:chgData name="Vidmantas Valskis" userId="8c93cdd5bd590824" providerId="LiveId" clId="{82B2C119-6188-4C57-8B2E-B1445B0ADF5D}" dt="2024-04-17T17:13:28.811" v="528" actId="20577"/>
          <ac:spMkLst>
            <pc:docMk/>
            <pc:sldMk cId="3499730342" sldId="280"/>
            <ac:spMk id="3" creationId="{00000000-0000-0000-0000-000000000000}"/>
          </ac:spMkLst>
        </pc:spChg>
      </pc:sldChg>
      <pc:sldChg chg="new del">
        <pc:chgData name="Vidmantas Valskis" userId="8c93cdd5bd590824" providerId="LiveId" clId="{82B2C119-6188-4C57-8B2E-B1445B0ADF5D}" dt="2024-04-16T17:46:01.992" v="430" actId="680"/>
        <pc:sldMkLst>
          <pc:docMk/>
          <pc:sldMk cId="3508068606" sldId="28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C3787-D225-4F78-8E71-4DD8FC1EC8F1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B2D29-8AC0-4FB1-933D-AD24ECC43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5408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E625E-096F-494B-B7CE-A49E276A3A39}" type="datetimeFigureOut">
              <a:rPr lang="en-US" smtClean="0"/>
              <a:t>4/18/2024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2C895-EB1C-4157-9E46-0DF3298BA9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668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237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903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849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827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209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685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3368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4550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A2C895-EB1C-4157-9E46-0DF3298BA9C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601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chemeClr val="bg2"/>
            </a:gs>
            <a:gs pos="62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accent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 bwMode="invGray"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 bwMode="invGray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 bwMode="invGray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 bwMode="invGray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 bwMode="invGray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 bwMode="invGray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76" name="Rectangle 75"/>
              <p:cNvSpPr/>
              <p:nvPr/>
            </p:nvSpPr>
            <p:spPr bwMode="invGray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77" name="Rectangle 76"/>
              <p:cNvSpPr/>
              <p:nvPr/>
            </p:nvSpPr>
            <p:spPr bwMode="invGray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</p:grpSp>
        <p:sp>
          <p:nvSpPr>
            <p:cNvPr id="45" name="Freeform 44"/>
            <p:cNvSpPr/>
            <p:nvPr/>
          </p:nvSpPr>
          <p:spPr bwMode="invGray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8" name="Freeform 47"/>
            <p:cNvSpPr/>
            <p:nvPr/>
          </p:nvSpPr>
          <p:spPr bwMode="invGray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9" name="Freeform 48"/>
            <p:cNvSpPr/>
            <p:nvPr/>
          </p:nvSpPr>
          <p:spPr bwMode="invGray"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1" name="Freeform 50"/>
            <p:cNvSpPr/>
            <p:nvPr/>
          </p:nvSpPr>
          <p:spPr bwMode="invGray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2" name="Freeform 51"/>
            <p:cNvSpPr/>
            <p:nvPr/>
          </p:nvSpPr>
          <p:spPr bwMode="invGray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3" name="Hexagon 52"/>
            <p:cNvSpPr/>
            <p:nvPr/>
          </p:nvSpPr>
          <p:spPr bwMode="invGray"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4" name="Hexagon 53"/>
            <p:cNvSpPr/>
            <p:nvPr/>
          </p:nvSpPr>
          <p:spPr bwMode="invGray"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5" name="Hexagon 54"/>
            <p:cNvSpPr/>
            <p:nvPr/>
          </p:nvSpPr>
          <p:spPr bwMode="invGray"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6" name="Hexagon 55"/>
            <p:cNvSpPr/>
            <p:nvPr/>
          </p:nvSpPr>
          <p:spPr bwMode="invGray"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7" name="Hexagon 56"/>
            <p:cNvSpPr/>
            <p:nvPr/>
          </p:nvSpPr>
          <p:spPr bwMode="invGray"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8" name="Freeform 57"/>
            <p:cNvSpPr/>
            <p:nvPr/>
          </p:nvSpPr>
          <p:spPr bwMode="invGray"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9" name="Hexagon 58"/>
            <p:cNvSpPr/>
            <p:nvPr/>
          </p:nvSpPr>
          <p:spPr bwMode="invGray"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0" name="Hexagon 59"/>
            <p:cNvSpPr/>
            <p:nvPr/>
          </p:nvSpPr>
          <p:spPr bwMode="invGray"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1" name="Hexagon 60"/>
            <p:cNvSpPr/>
            <p:nvPr/>
          </p:nvSpPr>
          <p:spPr bwMode="invGray"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2" name="Hexagon 61"/>
            <p:cNvSpPr/>
            <p:nvPr/>
          </p:nvSpPr>
          <p:spPr bwMode="invGray"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3" name="Hexagon 62"/>
            <p:cNvSpPr/>
            <p:nvPr/>
          </p:nvSpPr>
          <p:spPr bwMode="invGray"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4" name="Hexagon 63"/>
            <p:cNvSpPr/>
            <p:nvPr/>
          </p:nvSpPr>
          <p:spPr bwMode="invGray"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5" name="Hexagon 64"/>
            <p:cNvSpPr/>
            <p:nvPr/>
          </p:nvSpPr>
          <p:spPr bwMode="invGray"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6" name="Hexagon 65"/>
            <p:cNvSpPr/>
            <p:nvPr/>
          </p:nvSpPr>
          <p:spPr bwMode="invGray"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7" name="Hexagon 66"/>
            <p:cNvSpPr/>
            <p:nvPr/>
          </p:nvSpPr>
          <p:spPr bwMode="invGray"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8" name="Freeform 67"/>
            <p:cNvSpPr/>
            <p:nvPr/>
          </p:nvSpPr>
          <p:spPr bwMode="invGray"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9" name="Freeform 68"/>
            <p:cNvSpPr/>
            <p:nvPr/>
          </p:nvSpPr>
          <p:spPr bwMode="invGray"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7" name="Rectangle 46"/>
          <p:cNvSpPr/>
          <p:nvPr/>
        </p:nvSpPr>
        <p:spPr bwMode="ltGray"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7" descr="An empty placeholder to add an image. Click on the placeholder and select the image that you wish to add"/>
          <p:cNvSpPr>
            <a:spLocks noGrp="1"/>
          </p:cNvSpPr>
          <p:nvPr>
            <p:ph type="pic" sz="quarter" idx="13" hasCustomPrompt="1"/>
          </p:nvPr>
        </p:nvSpPr>
        <p:spPr>
          <a:xfrm>
            <a:off x="1195939" y="2695635"/>
            <a:ext cx="4414838" cy="3551578"/>
          </a:xfrm>
        </p:spPr>
        <p:txBody>
          <a:bodyPr/>
          <a:lstStyle>
            <a:lvl1pPr marL="68580" indent="0">
              <a:buNone/>
              <a:defRPr/>
            </a:lvl1pPr>
          </a:lstStyle>
          <a:p>
            <a:r>
              <a:rPr lang="en-US" dirty="0"/>
              <a:t>Insert product photo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5FB4A4D-BEB3-42DE-8D0E-DB8F0B5DA3ED}" type="datetime1">
              <a:rPr lang="en-US" smtClean="0"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47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A557D-1DB1-46C0-998A-94433545C341}" type="datetime1">
              <a:rPr lang="en-US" smtClean="0"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31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A610B-0B0E-4C6C-A7A6-0853CA34DDCA}" type="datetime1">
              <a:rPr lang="en-US" smtClean="0"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23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C144-8206-4C57-B7F2-12168FDC6C23}" type="datetime1">
              <a:rPr lang="en-US" smtClean="0"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81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C8FB8-1142-402E-8BCA-4DC30F103E56}" type="datetime1">
              <a:rPr lang="en-US" smtClean="0"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03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BCBAD-D360-40D3-A33A-B189CE27C2FB}" type="datetime1">
              <a:rPr lang="en-US" smtClean="0"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4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3471D-48A1-4899-AFFF-8ACC56D03BF3}" type="datetime1">
              <a:rPr lang="en-US" smtClean="0"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59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00513-7D68-4635-8489-06A9AFAAD13D}" type="datetime1">
              <a:rPr lang="en-US" smtClean="0"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21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736AC-4807-4E91-B671-F9B91617C7B3}" type="datetime1">
              <a:rPr lang="en-US" smtClean="0"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13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 bwMode="invGray"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 bwMode="invGray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 bwMode="invGray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 bwMode="invGray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 bwMode="invGray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 bwMode="invGray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76" name="Rectangle 75"/>
              <p:cNvSpPr/>
              <p:nvPr/>
            </p:nvSpPr>
            <p:spPr bwMode="invGray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77" name="Rectangle 76"/>
              <p:cNvSpPr/>
              <p:nvPr/>
            </p:nvSpPr>
            <p:spPr bwMode="invGray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</p:grpSp>
        <p:sp>
          <p:nvSpPr>
            <p:cNvPr id="47" name="Freeform 46"/>
            <p:cNvSpPr/>
            <p:nvPr/>
          </p:nvSpPr>
          <p:spPr bwMode="invGray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8" name="Freeform 47"/>
            <p:cNvSpPr/>
            <p:nvPr/>
          </p:nvSpPr>
          <p:spPr bwMode="invGray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9" name="Freeform 48"/>
            <p:cNvSpPr/>
            <p:nvPr/>
          </p:nvSpPr>
          <p:spPr bwMode="invGray"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0" name="Freeform 49"/>
            <p:cNvSpPr/>
            <p:nvPr/>
          </p:nvSpPr>
          <p:spPr bwMode="invGray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1" name="Freeform 50"/>
            <p:cNvSpPr/>
            <p:nvPr/>
          </p:nvSpPr>
          <p:spPr bwMode="invGray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2" name="Hexagon 51"/>
            <p:cNvSpPr/>
            <p:nvPr/>
          </p:nvSpPr>
          <p:spPr bwMode="invGray"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3" name="Hexagon 52"/>
            <p:cNvSpPr/>
            <p:nvPr/>
          </p:nvSpPr>
          <p:spPr bwMode="invGray"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4" name="Hexagon 53"/>
            <p:cNvSpPr/>
            <p:nvPr/>
          </p:nvSpPr>
          <p:spPr bwMode="invGray"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5" name="Hexagon 54"/>
            <p:cNvSpPr/>
            <p:nvPr/>
          </p:nvSpPr>
          <p:spPr bwMode="invGray"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6" name="Hexagon 55"/>
            <p:cNvSpPr/>
            <p:nvPr/>
          </p:nvSpPr>
          <p:spPr bwMode="invGray"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9" name="Freeform 58"/>
            <p:cNvSpPr/>
            <p:nvPr/>
          </p:nvSpPr>
          <p:spPr bwMode="invGray"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0" name="Hexagon 59"/>
            <p:cNvSpPr/>
            <p:nvPr/>
          </p:nvSpPr>
          <p:spPr bwMode="invGray"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2" name="Hexagon 61"/>
            <p:cNvSpPr/>
            <p:nvPr/>
          </p:nvSpPr>
          <p:spPr bwMode="invGray"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3" name="Hexagon 62"/>
            <p:cNvSpPr/>
            <p:nvPr/>
          </p:nvSpPr>
          <p:spPr bwMode="invGray"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4" name="Hexagon 63"/>
            <p:cNvSpPr/>
            <p:nvPr/>
          </p:nvSpPr>
          <p:spPr bwMode="invGray"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5" name="Hexagon 64"/>
            <p:cNvSpPr/>
            <p:nvPr/>
          </p:nvSpPr>
          <p:spPr bwMode="invGray"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6" name="Hexagon 65"/>
            <p:cNvSpPr/>
            <p:nvPr/>
          </p:nvSpPr>
          <p:spPr bwMode="invGray"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7" name="Hexagon 66"/>
            <p:cNvSpPr/>
            <p:nvPr/>
          </p:nvSpPr>
          <p:spPr bwMode="invGray"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8" name="Hexagon 67"/>
            <p:cNvSpPr/>
            <p:nvPr/>
          </p:nvSpPr>
          <p:spPr bwMode="invGray"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9" name="Hexagon 68"/>
            <p:cNvSpPr/>
            <p:nvPr/>
          </p:nvSpPr>
          <p:spPr bwMode="invGray"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0" name="Freeform 69"/>
            <p:cNvSpPr/>
            <p:nvPr/>
          </p:nvSpPr>
          <p:spPr bwMode="invGray"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1" name="Freeform 70"/>
            <p:cNvSpPr/>
            <p:nvPr/>
          </p:nvSpPr>
          <p:spPr bwMode="invGray"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7" name="Rectangle 56"/>
          <p:cNvSpPr/>
          <p:nvPr/>
        </p:nvSpPr>
        <p:spPr bwMode="ltGray"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2DBCC-10C7-4CB5-9734-C5542D870FBB}" type="datetime1">
              <a:rPr lang="en-US" smtClean="0"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96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 bwMode="invGray"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 bwMode="invGray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 bwMode="invGray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 bwMode="invGray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 bwMode="invGray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 bwMode="invGray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79" name="Rectangle 78"/>
              <p:cNvSpPr/>
              <p:nvPr/>
            </p:nvSpPr>
            <p:spPr bwMode="invGray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80" name="Rectangle 79"/>
              <p:cNvSpPr/>
              <p:nvPr/>
            </p:nvSpPr>
            <p:spPr bwMode="invGray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</p:grpSp>
        <p:sp>
          <p:nvSpPr>
            <p:cNvPr id="46" name="Freeform 45"/>
            <p:cNvSpPr/>
            <p:nvPr/>
          </p:nvSpPr>
          <p:spPr bwMode="invGray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7" name="Freeform 46"/>
            <p:cNvSpPr/>
            <p:nvPr/>
          </p:nvSpPr>
          <p:spPr bwMode="invGray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8" name="Freeform 47"/>
            <p:cNvSpPr/>
            <p:nvPr/>
          </p:nvSpPr>
          <p:spPr bwMode="invGray"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9" name="Freeform 48"/>
            <p:cNvSpPr/>
            <p:nvPr/>
          </p:nvSpPr>
          <p:spPr bwMode="invGray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0" name="Freeform 49"/>
            <p:cNvSpPr/>
            <p:nvPr/>
          </p:nvSpPr>
          <p:spPr bwMode="invGray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1" name="Hexagon 50"/>
            <p:cNvSpPr/>
            <p:nvPr/>
          </p:nvSpPr>
          <p:spPr bwMode="invGray"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2" name="Hexagon 51"/>
            <p:cNvSpPr/>
            <p:nvPr/>
          </p:nvSpPr>
          <p:spPr bwMode="invGray"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0" name="Hexagon 59"/>
            <p:cNvSpPr/>
            <p:nvPr/>
          </p:nvSpPr>
          <p:spPr bwMode="invGray"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1" name="Hexagon 60"/>
            <p:cNvSpPr/>
            <p:nvPr/>
          </p:nvSpPr>
          <p:spPr bwMode="invGray"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2" name="Hexagon 61"/>
            <p:cNvSpPr/>
            <p:nvPr/>
          </p:nvSpPr>
          <p:spPr bwMode="invGray"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3" name="Freeform 62"/>
            <p:cNvSpPr/>
            <p:nvPr/>
          </p:nvSpPr>
          <p:spPr bwMode="invGray"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4" name="Hexagon 63"/>
            <p:cNvSpPr/>
            <p:nvPr/>
          </p:nvSpPr>
          <p:spPr bwMode="invGray"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5" name="Hexagon 64"/>
            <p:cNvSpPr/>
            <p:nvPr/>
          </p:nvSpPr>
          <p:spPr bwMode="invGray"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6" name="Hexagon 65"/>
            <p:cNvSpPr/>
            <p:nvPr/>
          </p:nvSpPr>
          <p:spPr bwMode="invGray"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7" name="Hexagon 66"/>
            <p:cNvSpPr/>
            <p:nvPr/>
          </p:nvSpPr>
          <p:spPr bwMode="invGray"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8" name="Hexagon 67"/>
            <p:cNvSpPr/>
            <p:nvPr/>
          </p:nvSpPr>
          <p:spPr bwMode="invGray"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9" name="Hexagon 68"/>
            <p:cNvSpPr/>
            <p:nvPr/>
          </p:nvSpPr>
          <p:spPr bwMode="invGray"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0" name="Hexagon 69"/>
            <p:cNvSpPr/>
            <p:nvPr/>
          </p:nvSpPr>
          <p:spPr bwMode="invGray"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1" name="Hexagon 70"/>
            <p:cNvSpPr/>
            <p:nvPr/>
          </p:nvSpPr>
          <p:spPr bwMode="invGray"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2" name="Hexagon 71"/>
            <p:cNvSpPr/>
            <p:nvPr/>
          </p:nvSpPr>
          <p:spPr bwMode="invGray"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3" name="Freeform 72"/>
            <p:cNvSpPr/>
            <p:nvPr/>
          </p:nvSpPr>
          <p:spPr bwMode="invGray"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74" name="Freeform 73"/>
            <p:cNvSpPr/>
            <p:nvPr/>
          </p:nvSpPr>
          <p:spPr bwMode="invGray"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1" name="Rectangle 100"/>
          <p:cNvSpPr/>
          <p:nvPr/>
        </p:nvSpPr>
        <p:spPr bwMode="ltGray"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46AD-5C1D-4E35-A3CE-CF8952DE9936}" type="datetime1">
              <a:rPr lang="en-US" smtClean="0"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15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 bwMode="invGray">
          <a:xfrm>
            <a:off x="-506608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 bwMode="invGray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 bwMode="invGray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 bwMode="invGray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 bwMode="invGray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 bwMode="invGray"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 bwMode="invGray"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 bwMode="invGray"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 bwMode="invGray"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105" name="Rectangle 104"/>
              <p:cNvSpPr/>
              <p:nvPr/>
            </p:nvSpPr>
            <p:spPr bwMode="invGray"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  <p:sp>
            <p:nvSpPr>
              <p:cNvPr id="106" name="Rectangle 105"/>
              <p:cNvSpPr/>
              <p:nvPr/>
            </p:nvSpPr>
            <p:spPr bwMode="invGray"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 dirty="0"/>
              </a:p>
            </p:txBody>
          </p:sp>
        </p:grpSp>
        <p:sp>
          <p:nvSpPr>
            <p:cNvPr id="44" name="Freeform 43"/>
            <p:cNvSpPr/>
            <p:nvPr/>
          </p:nvSpPr>
          <p:spPr bwMode="invGray"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5" name="Freeform 44"/>
            <p:cNvSpPr/>
            <p:nvPr/>
          </p:nvSpPr>
          <p:spPr bwMode="invGray"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6" name="Freeform 45"/>
            <p:cNvSpPr/>
            <p:nvPr/>
          </p:nvSpPr>
          <p:spPr bwMode="invGray"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7" name="Freeform 46"/>
            <p:cNvSpPr/>
            <p:nvPr/>
          </p:nvSpPr>
          <p:spPr bwMode="invGray"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9" name="Freeform 48"/>
            <p:cNvSpPr/>
            <p:nvPr/>
          </p:nvSpPr>
          <p:spPr bwMode="invGray"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0" name="Hexagon 49"/>
            <p:cNvSpPr/>
            <p:nvPr/>
          </p:nvSpPr>
          <p:spPr bwMode="invGray"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1" name="Hexagon 50"/>
            <p:cNvSpPr/>
            <p:nvPr/>
          </p:nvSpPr>
          <p:spPr bwMode="invGray"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2" name="Hexagon 51"/>
            <p:cNvSpPr/>
            <p:nvPr/>
          </p:nvSpPr>
          <p:spPr bwMode="invGray"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3" name="Hexagon 52"/>
            <p:cNvSpPr/>
            <p:nvPr/>
          </p:nvSpPr>
          <p:spPr bwMode="invGray"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4" name="Hexagon 53"/>
            <p:cNvSpPr/>
            <p:nvPr/>
          </p:nvSpPr>
          <p:spPr bwMode="invGray"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5" name="Freeform 54"/>
            <p:cNvSpPr/>
            <p:nvPr/>
          </p:nvSpPr>
          <p:spPr bwMode="invGray"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6" name="Hexagon 55"/>
            <p:cNvSpPr/>
            <p:nvPr/>
          </p:nvSpPr>
          <p:spPr bwMode="invGray"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7" name="Hexagon 56"/>
            <p:cNvSpPr/>
            <p:nvPr/>
          </p:nvSpPr>
          <p:spPr bwMode="invGray"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8" name="Hexagon 57"/>
            <p:cNvSpPr/>
            <p:nvPr/>
          </p:nvSpPr>
          <p:spPr bwMode="invGray"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9" name="Hexagon 58"/>
            <p:cNvSpPr/>
            <p:nvPr/>
          </p:nvSpPr>
          <p:spPr bwMode="invGray"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0" name="Hexagon 59"/>
            <p:cNvSpPr/>
            <p:nvPr/>
          </p:nvSpPr>
          <p:spPr bwMode="invGray"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95" name="Hexagon 94"/>
            <p:cNvSpPr/>
            <p:nvPr/>
          </p:nvSpPr>
          <p:spPr bwMode="invGray"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96" name="Hexagon 95"/>
            <p:cNvSpPr/>
            <p:nvPr/>
          </p:nvSpPr>
          <p:spPr bwMode="invGray"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97" name="Hexagon 96"/>
            <p:cNvSpPr/>
            <p:nvPr/>
          </p:nvSpPr>
          <p:spPr bwMode="invGray"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98" name="Hexagon 97"/>
            <p:cNvSpPr/>
            <p:nvPr/>
          </p:nvSpPr>
          <p:spPr bwMode="invGray"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99" name="Freeform 98"/>
            <p:cNvSpPr/>
            <p:nvPr/>
          </p:nvSpPr>
          <p:spPr bwMode="invGray"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100" name="Freeform 99"/>
            <p:cNvSpPr/>
            <p:nvPr/>
          </p:nvSpPr>
          <p:spPr bwMode="invGray"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1" name="Rectangle 70"/>
          <p:cNvSpPr/>
          <p:nvPr/>
        </p:nvSpPr>
        <p:spPr bwMode="ltGray"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39097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EFEFE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EFEFE"/>
                </a:solidFill>
              </a:defRPr>
            </a:lvl1pPr>
          </a:lstStyle>
          <a:p>
            <a:fld id="{EED287B1-10B2-498E-AB88-8F08CA169E5C}" type="datetime1">
              <a:rPr lang="en-US" smtClean="0"/>
              <a:pPr/>
              <a:t>4/18/2024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5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75054" indent="-28575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892808" indent="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76000"/>
        <a:buFont typeface="Wingdings 2" pitchFamily="18" charset="2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864" userDrawn="1">
          <p15:clr>
            <a:srgbClr val="F26B43"/>
          </p15:clr>
        </p15:guide>
        <p15:guide id="3" pos="67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ebp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8C7B128B-1D76-2692-A7C0-3F016486361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rcRect b="21158"/>
          <a:stretch/>
        </p:blipFill>
        <p:spPr>
          <a:xfrm>
            <a:off x="6311154" y="2770665"/>
            <a:ext cx="4413071" cy="1316670"/>
          </a:xfr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Cross-Platform Mobile Application for Gaming Community</a:t>
            </a:r>
          </a:p>
        </p:txBody>
      </p:sp>
    </p:spTree>
    <p:extLst>
      <p:ext uri="{BB962C8B-B14F-4D97-AF65-F5344CB8AC3E}">
        <p14:creationId xmlns:p14="http://schemas.microsoft.com/office/powerpoint/2010/main" val="228929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App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Analysis &amp; Research</a:t>
            </a:r>
          </a:p>
          <a:p>
            <a:pPr lvl="0"/>
            <a:r>
              <a:rPr lang="en-US" dirty="0"/>
              <a:t>Design, Plans &amp; Methodology</a:t>
            </a:r>
          </a:p>
        </p:txBody>
      </p:sp>
    </p:spTree>
    <p:extLst>
      <p:ext uri="{BB962C8B-B14F-4D97-AF65-F5344CB8AC3E}">
        <p14:creationId xmlns:p14="http://schemas.microsoft.com/office/powerpoint/2010/main" val="174966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Importance of data validation</a:t>
            </a:r>
          </a:p>
          <a:p>
            <a:pPr lvl="0"/>
            <a:r>
              <a:rPr lang="en-US" dirty="0"/>
              <a:t>Flutter, Dart &amp; State Management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F3A08143-7AF3-C4AB-B9CA-D3FE97A2EE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r="27016"/>
          <a:stretch/>
        </p:blipFill>
        <p:spPr>
          <a:xfrm>
            <a:off x="953311" y="3087136"/>
            <a:ext cx="5233481" cy="27432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1E4FA84-32A5-7231-5563-16D39BEEED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9458" y="3294830"/>
            <a:ext cx="4422842" cy="2327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50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milestones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Developed a working product</a:t>
            </a:r>
          </a:p>
          <a:p>
            <a:pPr lvl="0"/>
            <a:r>
              <a:rPr lang="en-US" dirty="0"/>
              <a:t>Test users already leaving good reviews about it</a:t>
            </a:r>
          </a:p>
          <a:p>
            <a:pPr lvl="0"/>
            <a:r>
              <a:rPr lang="en-US" dirty="0"/>
              <a:t>Secure Back-end API server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6630BD-5704-C19B-E9C5-BE888F6EC2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7365" y="3925152"/>
            <a:ext cx="6146802" cy="21549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8058284-A39C-E7F5-52C8-1239F6A726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6024" y="4122590"/>
            <a:ext cx="4850860" cy="2544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354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encountered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Push notifications</a:t>
            </a:r>
          </a:p>
          <a:p>
            <a:pPr lvl="0"/>
            <a:r>
              <a:rPr lang="en-US" dirty="0"/>
              <a:t>Application state management</a:t>
            </a:r>
          </a:p>
          <a:p>
            <a:pPr lvl="0"/>
            <a:r>
              <a:rPr lang="en-US" dirty="0"/>
              <a:t>Token validity check in Flutter</a:t>
            </a:r>
          </a:p>
          <a:p>
            <a:pPr lvl="0"/>
            <a:r>
              <a:rPr lang="en-US" dirty="0"/>
              <a:t>Mocha &amp; Chai test environment</a:t>
            </a:r>
          </a:p>
          <a:p>
            <a:pPr lvl="0"/>
            <a:r>
              <a:rPr lang="en-US" dirty="0"/>
              <a:t>Time management</a:t>
            </a:r>
          </a:p>
        </p:txBody>
      </p:sp>
    </p:spTree>
    <p:extLst>
      <p:ext uri="{BB962C8B-B14F-4D97-AF65-F5344CB8AC3E}">
        <p14:creationId xmlns:p14="http://schemas.microsoft.com/office/powerpoint/2010/main" val="82669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Push notifications</a:t>
            </a:r>
          </a:p>
          <a:p>
            <a:pPr lvl="0"/>
            <a:r>
              <a:rPr lang="en-US" dirty="0"/>
              <a:t>Reward system</a:t>
            </a:r>
          </a:p>
          <a:p>
            <a:pPr lvl="0"/>
            <a:r>
              <a:rPr lang="en-US" dirty="0"/>
              <a:t>CI/CD</a:t>
            </a:r>
          </a:p>
          <a:p>
            <a:pPr lvl="0"/>
            <a:r>
              <a:rPr lang="en-US" dirty="0"/>
              <a:t>Mark already equipped items*</a:t>
            </a:r>
          </a:p>
          <a:p>
            <a:pPr lvl="0"/>
            <a:r>
              <a:rPr lang="en-US" dirty="0"/>
              <a:t>Refresh market*</a:t>
            </a:r>
          </a:p>
          <a:p>
            <a:pPr lvl="0"/>
            <a:r>
              <a:rPr lang="en-US" dirty="0"/>
              <a:t>Instant sell*</a:t>
            </a:r>
          </a:p>
          <a:p>
            <a:pPr lvl="0"/>
            <a:r>
              <a:rPr lang="en-US" dirty="0"/>
              <a:t>A lot more but we’re out of time to discuss it</a:t>
            </a:r>
          </a:p>
          <a:p>
            <a:pPr lvl="0"/>
            <a:endParaRPr lang="en-US" dirty="0"/>
          </a:p>
          <a:p>
            <a:pPr marL="68580" lvl="0" indent="0">
              <a:buNone/>
            </a:pPr>
            <a:r>
              <a:rPr lang="en-US" dirty="0"/>
              <a:t>* </a:t>
            </a:r>
            <a:r>
              <a:rPr lang="en-US" sz="1200" dirty="0"/>
              <a:t>Came from test users reviews</a:t>
            </a:r>
          </a:p>
        </p:txBody>
      </p:sp>
    </p:spTree>
    <p:extLst>
      <p:ext uri="{BB962C8B-B14F-4D97-AF65-F5344CB8AC3E}">
        <p14:creationId xmlns:p14="http://schemas.microsoft.com/office/powerpoint/2010/main" val="372410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in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None</a:t>
            </a:r>
          </a:p>
          <a:p>
            <a:pPr lvl="0"/>
            <a:r>
              <a:rPr lang="en-US" dirty="0"/>
              <a:t>Turn it in gave me 5/100 and those 5 marks were from quoting myself from my own landing page</a:t>
            </a:r>
          </a:p>
        </p:txBody>
      </p:sp>
    </p:spTree>
    <p:extLst>
      <p:ext uri="{BB962C8B-B14F-4D97-AF65-F5344CB8AC3E}">
        <p14:creationId xmlns:p14="http://schemas.microsoft.com/office/powerpoint/2010/main" val="3219849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in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Minimal</a:t>
            </a:r>
          </a:p>
          <a:p>
            <a:pPr lvl="0"/>
            <a:r>
              <a:rPr lang="en-US" dirty="0"/>
              <a:t>Comparison with Google</a:t>
            </a:r>
          </a:p>
          <a:p>
            <a:pPr lvl="0"/>
            <a:r>
              <a:rPr lang="en-US" dirty="0"/>
              <a:t>UI/UX</a:t>
            </a:r>
          </a:p>
        </p:txBody>
      </p:sp>
    </p:spTree>
    <p:extLst>
      <p:ext uri="{BB962C8B-B14F-4D97-AF65-F5344CB8AC3E}">
        <p14:creationId xmlns:p14="http://schemas.microsoft.com/office/powerpoint/2010/main" val="228602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for this opportunity!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lvl="0" indent="0">
              <a:buNone/>
            </a:pPr>
            <a:r>
              <a:rPr lang="en-US" dirty="0"/>
              <a:t>Hopefully I’m on a right track to become a scarecrow engineer....outstanding in my field.</a:t>
            </a:r>
          </a:p>
          <a:p>
            <a:pPr marL="68580" lvl="0" indent="0">
              <a:buNone/>
            </a:pPr>
            <a:endParaRPr lang="en-US" dirty="0"/>
          </a:p>
          <a:p>
            <a:pPr marL="68580" lvl="0" indent="0">
              <a:buNone/>
            </a:pPr>
            <a:r>
              <a:rPr lang="en-US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49973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duct overview presentation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product overview presentation.potx" id="{B28DC015-93EB-44B4-96D3-A8389FA731F7}" vid="{002F0659-0D88-4125-B907-A96737D600EC}"/>
    </a:ext>
  </a:extLst>
</a:theme>
</file>

<file path=ppt/theme/theme2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product overview presentation</Template>
  <TotalTime>552</TotalTime>
  <Words>169</Words>
  <Application>Microsoft Office PowerPoint</Application>
  <PresentationFormat>Widescreen</PresentationFormat>
  <Paragraphs>47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Product overview presentation</vt:lpstr>
      <vt:lpstr>PowerPoint Presentation</vt:lpstr>
      <vt:lpstr>App development</vt:lpstr>
      <vt:lpstr>Learned</vt:lpstr>
      <vt:lpstr>Key milestones</vt:lpstr>
      <vt:lpstr>Problems encountered</vt:lpstr>
      <vt:lpstr>Future development</vt:lpstr>
      <vt:lpstr>AI in Report</vt:lpstr>
      <vt:lpstr>AI in Code</vt:lpstr>
      <vt:lpstr>Thank you for this opportunity!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Name</dc:title>
  <dc:creator>Vidmantas Valskis</dc:creator>
  <cp:lastModifiedBy>Vidmantas Valskis</cp:lastModifiedBy>
  <cp:revision>1</cp:revision>
  <dcterms:created xsi:type="dcterms:W3CDTF">2024-04-15T19:13:31Z</dcterms:created>
  <dcterms:modified xsi:type="dcterms:W3CDTF">2024-04-18T11:09:29Z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74065800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